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Benvenuti  alla scuola secondaria di 1° grado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b="1" dirty="0">
                <a:solidFill>
                  <a:srgbClr val="0070C0"/>
                </a:solidFill>
              </a:rPr>
              <a:t>ANNO </a:t>
            </a:r>
            <a:r>
              <a:rPr lang="it-IT" sz="4400" b="1">
                <a:solidFill>
                  <a:srgbClr val="0070C0"/>
                </a:solidFill>
              </a:rPr>
              <a:t>SCOLASTICO 2017/2018</a:t>
            </a:r>
            <a:endParaRPr lang="it-IT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2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OGGI INIZIA PER VOI UN NUOVO PERCORSO, UN NUOVO CAMMINO…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sz="3600" b="1" dirty="0">
                <a:solidFill>
                  <a:srgbClr val="0070C0"/>
                </a:solidFill>
              </a:rPr>
              <a:t>Forza dunque, perché </a:t>
            </a:r>
            <a:r>
              <a:rPr lang="it-IT" sz="3600" b="1" dirty="0">
                <a:solidFill>
                  <a:srgbClr val="00B050"/>
                </a:solidFill>
              </a:rPr>
              <a:t>LE ENERGIE </a:t>
            </a:r>
            <a:r>
              <a:rPr lang="it-IT" sz="3600" b="1" dirty="0">
                <a:solidFill>
                  <a:srgbClr val="0070C0"/>
                </a:solidFill>
              </a:rPr>
              <a:t>si liberino,  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</a:rPr>
              <a:t>L’IMPEGNO</a:t>
            </a:r>
            <a:r>
              <a:rPr lang="it-IT" sz="3600" b="1" dirty="0">
                <a:solidFill>
                  <a:srgbClr val="0070C0"/>
                </a:solidFill>
              </a:rPr>
              <a:t> le sostenga, </a:t>
            </a:r>
            <a:r>
              <a:rPr lang="it-IT" sz="3600" b="1" dirty="0">
                <a:solidFill>
                  <a:srgbClr val="7030A0"/>
                </a:solidFill>
              </a:rPr>
              <a:t>LA</a:t>
            </a:r>
          </a:p>
          <a:p>
            <a:pPr marL="0" indent="0">
              <a:buNone/>
            </a:pPr>
            <a:r>
              <a:rPr lang="it-IT" sz="3600" b="1" dirty="0">
                <a:solidFill>
                  <a:srgbClr val="7030A0"/>
                </a:solidFill>
              </a:rPr>
              <a:t>PASSIONE</a:t>
            </a:r>
            <a:r>
              <a:rPr lang="it-IT" sz="3600" b="1" dirty="0">
                <a:solidFill>
                  <a:srgbClr val="0070C0"/>
                </a:solidFill>
              </a:rPr>
              <a:t> le animi insieme alla </a:t>
            </a:r>
            <a:r>
              <a:rPr lang="it-IT" sz="3600" b="1" dirty="0">
                <a:solidFill>
                  <a:srgbClr val="FFC000"/>
                </a:solidFill>
              </a:rPr>
              <a:t>CURIOSITA’ </a:t>
            </a:r>
            <a:r>
              <a:rPr lang="it-IT" sz="3600" b="1" dirty="0">
                <a:solidFill>
                  <a:srgbClr val="0070C0"/>
                </a:solidFill>
              </a:rPr>
              <a:t>e alla voglia di </a:t>
            </a:r>
            <a:r>
              <a:rPr lang="it-IT" sz="3600" b="1" dirty="0">
                <a:solidFill>
                  <a:srgbClr val="C00000"/>
                </a:solidFill>
              </a:rPr>
              <a:t>SCOPRIRE</a:t>
            </a:r>
            <a:r>
              <a:rPr lang="it-IT" sz="3600" b="1" dirty="0">
                <a:solidFill>
                  <a:srgbClr val="0070C0"/>
                </a:solidFill>
              </a:rPr>
              <a:t> e di </a:t>
            </a:r>
            <a:r>
              <a:rPr lang="it-IT" sz="3600" b="1" dirty="0">
                <a:solidFill>
                  <a:schemeClr val="bg1">
                    <a:lumMod val="50000"/>
                  </a:schemeClr>
                </a:solidFill>
              </a:rPr>
              <a:t>IMPARARE.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Buon anno scolastico da parte di tutti i docenti </a:t>
            </a:r>
          </a:p>
        </p:txBody>
      </p:sp>
    </p:spTree>
    <p:extLst>
      <p:ext uri="{BB962C8B-B14F-4D97-AF65-F5344CB8AC3E}">
        <p14:creationId xmlns:p14="http://schemas.microsoft.com/office/powerpoint/2010/main" val="874400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62</Words>
  <Application>Microsoft Office PowerPoint</Application>
  <PresentationFormat>Presentazione su schermo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Benvenuti  alla scuola secondaria di 1° grado</vt:lpstr>
      <vt:lpstr>OGGI INIZIA PER VOI UN NUOVO PERCORSO, UN NUOVO CAMMINO…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Benvenuti  alla scuola secondaria di 1° grado</dc:title>
  <dc:creator>Edi</dc:creator>
  <cp:lastModifiedBy>Oriana Ganzitti</cp:lastModifiedBy>
  <cp:revision>4</cp:revision>
  <dcterms:created xsi:type="dcterms:W3CDTF">2017-09-11T05:20:19Z</dcterms:created>
  <dcterms:modified xsi:type="dcterms:W3CDTF">2017-09-11T15:34:27Z</dcterms:modified>
</cp:coreProperties>
</file>